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y="10287000" cx="1828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schemas.openxmlformats.org/officeDocument/2006/relationships/slide" Target="slides/slide20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5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5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3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5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1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5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5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/>
        </p:nvSpPr>
        <p:spPr>
          <a:xfrm>
            <a:off x="1684098" y="1529508"/>
            <a:ext cx="5311395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6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MESA DE ABERTURA</a:t>
            </a:r>
            <a:endParaRPr/>
          </a:p>
        </p:txBody>
      </p:sp>
      <p:sp>
        <p:nvSpPr>
          <p:cNvPr id="85" name="Google Shape;85;p13"/>
          <p:cNvSpPr txBox="1"/>
          <p:nvPr/>
        </p:nvSpPr>
        <p:spPr>
          <a:xfrm>
            <a:off x="1684098" y="2191081"/>
            <a:ext cx="12621235" cy="50482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9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37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 lugar da linguagem nas pautas da agenda pública comprometida com raça, gênero, sexualidade e territorialidade</a:t>
            </a:r>
            <a:endParaRPr/>
          </a:p>
        </p:txBody>
      </p:sp>
      <p:sp>
        <p:nvSpPr>
          <p:cNvPr id="86" name="Google Shape;86;p13"/>
          <p:cNvSpPr txBox="1"/>
          <p:nvPr/>
        </p:nvSpPr>
        <p:spPr>
          <a:xfrm>
            <a:off x="1684098" y="8722203"/>
            <a:ext cx="5872068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Ministrante(s):</a:t>
            </a:r>
            <a:r>
              <a:rPr b="0" i="0" lang="en-US" sz="26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Nome e sobrenome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2"/>
          <p:cNvSpPr txBox="1"/>
          <p:nvPr/>
        </p:nvSpPr>
        <p:spPr>
          <a:xfrm>
            <a:off x="1684098" y="1529508"/>
            <a:ext cx="7999479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6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RODA DE CONVERSA</a:t>
            </a:r>
            <a:endParaRPr/>
          </a:p>
        </p:txBody>
      </p:sp>
      <p:sp>
        <p:nvSpPr>
          <p:cNvPr id="149" name="Google Shape;149;p22"/>
          <p:cNvSpPr txBox="1"/>
          <p:nvPr/>
        </p:nvSpPr>
        <p:spPr>
          <a:xfrm>
            <a:off x="1684098" y="2191081"/>
            <a:ext cx="11362664" cy="2133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9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37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Título da roda de conversa: </a:t>
            </a:r>
            <a:r>
              <a:rPr b="0" i="0" lang="en-US" sz="637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subtítulo, se houver</a:t>
            </a:r>
            <a:endParaRPr/>
          </a:p>
        </p:txBody>
      </p:sp>
      <p:sp>
        <p:nvSpPr>
          <p:cNvPr id="150" name="Google Shape;150;p22"/>
          <p:cNvSpPr txBox="1"/>
          <p:nvPr/>
        </p:nvSpPr>
        <p:spPr>
          <a:xfrm>
            <a:off x="1684098" y="8722203"/>
            <a:ext cx="5872068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Ministrante(s): </a:t>
            </a:r>
            <a:r>
              <a:rPr b="0" i="0" lang="en-US" sz="26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Nome e sobrenome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3"/>
          <p:cNvSpPr txBox="1"/>
          <p:nvPr/>
        </p:nvSpPr>
        <p:spPr>
          <a:xfrm>
            <a:off x="1684098" y="1529508"/>
            <a:ext cx="8015114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6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CONFERÊNCIA</a:t>
            </a:r>
            <a:endParaRPr/>
          </a:p>
        </p:txBody>
      </p:sp>
      <p:sp>
        <p:nvSpPr>
          <p:cNvPr id="156" name="Google Shape;156;p23"/>
          <p:cNvSpPr txBox="1"/>
          <p:nvPr/>
        </p:nvSpPr>
        <p:spPr>
          <a:xfrm>
            <a:off x="1684098" y="2191081"/>
            <a:ext cx="12158100" cy="21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9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37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Título da conferência: </a:t>
            </a:r>
            <a:endParaRPr b="1" i="0" sz="6377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999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37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subtítulo, se houver</a:t>
            </a:r>
            <a:endParaRPr/>
          </a:p>
        </p:txBody>
      </p:sp>
      <p:sp>
        <p:nvSpPr>
          <p:cNvPr id="157" name="Google Shape;157;p23"/>
          <p:cNvSpPr txBox="1"/>
          <p:nvPr/>
        </p:nvSpPr>
        <p:spPr>
          <a:xfrm>
            <a:off x="1684098" y="8722203"/>
            <a:ext cx="5872068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Ministrante(s): </a:t>
            </a:r>
            <a:r>
              <a:rPr b="0" i="0" lang="en-US" sz="26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Nome e sobrenome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4"/>
          <p:cNvSpPr txBox="1"/>
          <p:nvPr/>
        </p:nvSpPr>
        <p:spPr>
          <a:xfrm>
            <a:off x="1684098" y="1529508"/>
            <a:ext cx="4176026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6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CONFERÊNCIA</a:t>
            </a:r>
            <a:endParaRPr/>
          </a:p>
        </p:txBody>
      </p:sp>
      <p:sp>
        <p:nvSpPr>
          <p:cNvPr id="163" name="Google Shape;163;p24"/>
          <p:cNvSpPr txBox="1"/>
          <p:nvPr/>
        </p:nvSpPr>
        <p:spPr>
          <a:xfrm>
            <a:off x="1684098" y="2191081"/>
            <a:ext cx="11147227" cy="2133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9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37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Título da conferência: </a:t>
            </a:r>
            <a:r>
              <a:rPr b="0" i="0" lang="en-US" sz="637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subtítulo, se houver</a:t>
            </a:r>
            <a:endParaRPr/>
          </a:p>
        </p:txBody>
      </p:sp>
      <p:sp>
        <p:nvSpPr>
          <p:cNvPr id="164" name="Google Shape;164;p24"/>
          <p:cNvSpPr txBox="1"/>
          <p:nvPr/>
        </p:nvSpPr>
        <p:spPr>
          <a:xfrm>
            <a:off x="1684098" y="8722203"/>
            <a:ext cx="5872068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Ministrante(s): </a:t>
            </a:r>
            <a:r>
              <a:rPr b="0" i="0" lang="en-US" sz="26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Nome e sobrenome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5"/>
          <p:cNvSpPr txBox="1"/>
          <p:nvPr/>
        </p:nvSpPr>
        <p:spPr>
          <a:xfrm>
            <a:off x="1684098" y="1529508"/>
            <a:ext cx="4025952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6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CONFERÊNCIA</a:t>
            </a:r>
            <a:endParaRPr/>
          </a:p>
        </p:txBody>
      </p:sp>
      <p:sp>
        <p:nvSpPr>
          <p:cNvPr id="170" name="Google Shape;170;p25"/>
          <p:cNvSpPr txBox="1"/>
          <p:nvPr/>
        </p:nvSpPr>
        <p:spPr>
          <a:xfrm>
            <a:off x="1684098" y="2191081"/>
            <a:ext cx="11122540" cy="2133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9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37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Título da conferência: </a:t>
            </a:r>
            <a:r>
              <a:rPr b="0" i="0" lang="en-US" sz="637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subtítulo, se houver</a:t>
            </a:r>
            <a:endParaRPr/>
          </a:p>
        </p:txBody>
      </p:sp>
      <p:sp>
        <p:nvSpPr>
          <p:cNvPr id="171" name="Google Shape;171;p25"/>
          <p:cNvSpPr txBox="1"/>
          <p:nvPr/>
        </p:nvSpPr>
        <p:spPr>
          <a:xfrm>
            <a:off x="16400574" y="8595929"/>
            <a:ext cx="5151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998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25"/>
          <p:cNvSpPr txBox="1"/>
          <p:nvPr/>
        </p:nvSpPr>
        <p:spPr>
          <a:xfrm>
            <a:off x="1684098" y="8722203"/>
            <a:ext cx="5872068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Ministrante(s): </a:t>
            </a:r>
            <a:r>
              <a:rPr b="0" i="0" lang="en-US" sz="26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Nome e sobrenome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6"/>
          <p:cNvSpPr txBox="1"/>
          <p:nvPr/>
        </p:nvSpPr>
        <p:spPr>
          <a:xfrm>
            <a:off x="1684098" y="1529508"/>
            <a:ext cx="7999479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6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CONFERÊNCIA</a:t>
            </a:r>
            <a:endParaRPr/>
          </a:p>
        </p:txBody>
      </p:sp>
      <p:sp>
        <p:nvSpPr>
          <p:cNvPr id="178" name="Google Shape;178;p26"/>
          <p:cNvSpPr txBox="1"/>
          <p:nvPr/>
        </p:nvSpPr>
        <p:spPr>
          <a:xfrm>
            <a:off x="1684098" y="2191081"/>
            <a:ext cx="11362664" cy="2133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9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37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Título da conferência: </a:t>
            </a:r>
            <a:r>
              <a:rPr b="0" i="0" lang="en-US" sz="637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subtítulo, se houver</a:t>
            </a:r>
            <a:endParaRPr/>
          </a:p>
        </p:txBody>
      </p:sp>
      <p:sp>
        <p:nvSpPr>
          <p:cNvPr id="179" name="Google Shape;179;p26"/>
          <p:cNvSpPr txBox="1"/>
          <p:nvPr/>
        </p:nvSpPr>
        <p:spPr>
          <a:xfrm>
            <a:off x="16400574" y="8595929"/>
            <a:ext cx="5151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8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26"/>
          <p:cNvSpPr txBox="1"/>
          <p:nvPr/>
        </p:nvSpPr>
        <p:spPr>
          <a:xfrm>
            <a:off x="1684098" y="8722203"/>
            <a:ext cx="5872068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Ministrante(s): </a:t>
            </a:r>
            <a:r>
              <a:rPr b="0" i="0" lang="en-US" sz="26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Nome e sobrenome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7"/>
          <p:cNvSpPr txBox="1"/>
          <p:nvPr/>
        </p:nvSpPr>
        <p:spPr>
          <a:xfrm>
            <a:off x="1684098" y="1529508"/>
            <a:ext cx="8015114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6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SESSÕES DE COMUNICAÇÕES ORAIS – GTX</a:t>
            </a:r>
            <a:endParaRPr/>
          </a:p>
        </p:txBody>
      </p:sp>
      <p:sp>
        <p:nvSpPr>
          <p:cNvPr id="186" name="Google Shape;186;p27"/>
          <p:cNvSpPr txBox="1"/>
          <p:nvPr/>
        </p:nvSpPr>
        <p:spPr>
          <a:xfrm>
            <a:off x="1684098" y="2191081"/>
            <a:ext cx="12158177" cy="2133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9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37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Título do trabalho: </a:t>
            </a:r>
            <a:endParaRPr/>
          </a:p>
          <a:p>
            <a:pPr indent="0" lvl="0" marL="0" marR="0" rtl="0" algn="l">
              <a:lnSpc>
                <a:spcPct val="11999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37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subtítulo, se houver</a:t>
            </a:r>
            <a:endParaRPr/>
          </a:p>
        </p:txBody>
      </p:sp>
      <p:sp>
        <p:nvSpPr>
          <p:cNvPr id="187" name="Google Shape;187;p27"/>
          <p:cNvSpPr txBox="1"/>
          <p:nvPr/>
        </p:nvSpPr>
        <p:spPr>
          <a:xfrm>
            <a:off x="1684098" y="8722203"/>
            <a:ext cx="5872068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Ministrante(s): </a:t>
            </a:r>
            <a:r>
              <a:rPr b="0" i="0" lang="en-US" sz="26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Nome e sobrenome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8"/>
          <p:cNvSpPr txBox="1"/>
          <p:nvPr/>
        </p:nvSpPr>
        <p:spPr>
          <a:xfrm>
            <a:off x="1684098" y="1529508"/>
            <a:ext cx="8027141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6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SESSÕES DE COMUNICAÇÕES ORAIS – GTX</a:t>
            </a:r>
            <a:endParaRPr/>
          </a:p>
        </p:txBody>
      </p:sp>
      <p:sp>
        <p:nvSpPr>
          <p:cNvPr id="193" name="Google Shape;193;p28"/>
          <p:cNvSpPr txBox="1"/>
          <p:nvPr/>
        </p:nvSpPr>
        <p:spPr>
          <a:xfrm>
            <a:off x="1684098" y="2191081"/>
            <a:ext cx="11328360" cy="31051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9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37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Título do trabalho: </a:t>
            </a:r>
            <a:endParaRPr/>
          </a:p>
          <a:p>
            <a:pPr indent="0" lvl="0" marL="0" marR="0" rtl="0" algn="l">
              <a:lnSpc>
                <a:spcPct val="11999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37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subtítulo, se houver</a:t>
            </a:r>
            <a:endParaRPr/>
          </a:p>
          <a:p>
            <a:pPr indent="0" lvl="0" marL="0" marR="0" rtl="0" algn="l">
              <a:lnSpc>
                <a:spcPct val="11999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6377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28"/>
          <p:cNvSpPr txBox="1"/>
          <p:nvPr/>
        </p:nvSpPr>
        <p:spPr>
          <a:xfrm>
            <a:off x="1684098" y="8722203"/>
            <a:ext cx="5872068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Ministrante(s): </a:t>
            </a:r>
            <a:r>
              <a:rPr b="0" i="0" lang="en-US" sz="26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Nome e sobrenome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9"/>
          <p:cNvSpPr txBox="1"/>
          <p:nvPr/>
        </p:nvSpPr>
        <p:spPr>
          <a:xfrm>
            <a:off x="1684100" y="1529500"/>
            <a:ext cx="7420500" cy="40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6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SESSÕES DE COMUNICAÇÕES ORAIS –</a:t>
            </a:r>
            <a:r>
              <a:rPr lang="en-US" sz="2626"/>
              <a:t> </a:t>
            </a:r>
            <a:r>
              <a:rPr b="0" i="0" lang="en-US" sz="26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GTX</a:t>
            </a:r>
            <a:endParaRPr/>
          </a:p>
        </p:txBody>
      </p:sp>
      <p:sp>
        <p:nvSpPr>
          <p:cNvPr id="200" name="Google Shape;200;p29"/>
          <p:cNvSpPr txBox="1"/>
          <p:nvPr/>
        </p:nvSpPr>
        <p:spPr>
          <a:xfrm>
            <a:off x="1684098" y="2191081"/>
            <a:ext cx="11122540" cy="31051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9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37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Título do trabalho: </a:t>
            </a:r>
            <a:endParaRPr/>
          </a:p>
          <a:p>
            <a:pPr indent="0" lvl="0" marL="0" marR="0" rtl="0" algn="l">
              <a:lnSpc>
                <a:spcPct val="11999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37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subtítulo, se houver</a:t>
            </a:r>
            <a:endParaRPr/>
          </a:p>
          <a:p>
            <a:pPr indent="0" lvl="0" marL="0" marR="0" rtl="0" algn="l">
              <a:lnSpc>
                <a:spcPct val="11999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6377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29"/>
          <p:cNvSpPr txBox="1"/>
          <p:nvPr/>
        </p:nvSpPr>
        <p:spPr>
          <a:xfrm>
            <a:off x="16400574" y="8595929"/>
            <a:ext cx="5151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8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29"/>
          <p:cNvSpPr txBox="1"/>
          <p:nvPr/>
        </p:nvSpPr>
        <p:spPr>
          <a:xfrm>
            <a:off x="1684098" y="8722203"/>
            <a:ext cx="5872068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Ministrante(s): </a:t>
            </a:r>
            <a:r>
              <a:rPr b="0" i="0" lang="en-US" sz="26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Nome e sobrenome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30"/>
          <p:cNvSpPr txBox="1"/>
          <p:nvPr/>
        </p:nvSpPr>
        <p:spPr>
          <a:xfrm>
            <a:off x="1684098" y="1529508"/>
            <a:ext cx="8016317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6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SESSÕES DE COMUNICAÇÕES ORAIS – GTX</a:t>
            </a:r>
            <a:endParaRPr/>
          </a:p>
        </p:txBody>
      </p:sp>
      <p:sp>
        <p:nvSpPr>
          <p:cNvPr id="208" name="Google Shape;208;p30"/>
          <p:cNvSpPr txBox="1"/>
          <p:nvPr/>
        </p:nvSpPr>
        <p:spPr>
          <a:xfrm>
            <a:off x="1684098" y="2191081"/>
            <a:ext cx="12426069" cy="31051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9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37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Título do trabalho: </a:t>
            </a:r>
            <a:endParaRPr/>
          </a:p>
          <a:p>
            <a:pPr indent="0" lvl="0" marL="0" marR="0" rtl="0" algn="l">
              <a:lnSpc>
                <a:spcPct val="11999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37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subtítulo, se houver</a:t>
            </a:r>
            <a:endParaRPr/>
          </a:p>
          <a:p>
            <a:pPr indent="0" lvl="0" marL="0" marR="0" rtl="0" algn="l">
              <a:lnSpc>
                <a:spcPct val="11999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6377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p30"/>
          <p:cNvSpPr txBox="1"/>
          <p:nvPr/>
        </p:nvSpPr>
        <p:spPr>
          <a:xfrm>
            <a:off x="16400574" y="8595929"/>
            <a:ext cx="5151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8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30"/>
          <p:cNvSpPr txBox="1"/>
          <p:nvPr/>
        </p:nvSpPr>
        <p:spPr>
          <a:xfrm>
            <a:off x="1684098" y="8722203"/>
            <a:ext cx="5872068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Ministrante(s): </a:t>
            </a:r>
            <a:r>
              <a:rPr b="0" i="0" lang="en-US" sz="26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Nome e sobrenome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31"/>
          <p:cNvSpPr txBox="1"/>
          <p:nvPr/>
        </p:nvSpPr>
        <p:spPr>
          <a:xfrm>
            <a:off x="1684098" y="2191081"/>
            <a:ext cx="12158177" cy="11620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9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37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Assembleia da Abralin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/>
        </p:nvSpPr>
        <p:spPr>
          <a:xfrm>
            <a:off x="1684098" y="1529508"/>
            <a:ext cx="5311395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6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MINICURSO </a:t>
            </a:r>
            <a:endParaRPr/>
          </a:p>
        </p:txBody>
      </p:sp>
      <p:sp>
        <p:nvSpPr>
          <p:cNvPr id="92" name="Google Shape;92;p14"/>
          <p:cNvSpPr txBox="1"/>
          <p:nvPr/>
        </p:nvSpPr>
        <p:spPr>
          <a:xfrm>
            <a:off x="1684098" y="2191081"/>
            <a:ext cx="9863254" cy="2133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9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37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Título do minicurso: </a:t>
            </a:r>
            <a:r>
              <a:rPr b="0" i="0" lang="en-US" sz="637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subtítulo, se houver</a:t>
            </a:r>
            <a:endParaRPr/>
          </a:p>
        </p:txBody>
      </p:sp>
      <p:sp>
        <p:nvSpPr>
          <p:cNvPr id="93" name="Google Shape;93;p14"/>
          <p:cNvSpPr txBox="1"/>
          <p:nvPr/>
        </p:nvSpPr>
        <p:spPr>
          <a:xfrm>
            <a:off x="1684098" y="8722203"/>
            <a:ext cx="5872068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Ministrante(s): </a:t>
            </a:r>
            <a:r>
              <a:rPr b="0" i="0" lang="en-US" sz="26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Nome e sobrenome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32"/>
          <p:cNvSpPr txBox="1"/>
          <p:nvPr/>
        </p:nvSpPr>
        <p:spPr>
          <a:xfrm>
            <a:off x="1684098" y="1529508"/>
            <a:ext cx="6450373" cy="4581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6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CONFERÊNCIA DE ENCERRAMENTO</a:t>
            </a:r>
            <a:endParaRPr/>
          </a:p>
        </p:txBody>
      </p:sp>
      <p:sp>
        <p:nvSpPr>
          <p:cNvPr id="221" name="Google Shape;221;p32"/>
          <p:cNvSpPr txBox="1"/>
          <p:nvPr/>
        </p:nvSpPr>
        <p:spPr>
          <a:xfrm>
            <a:off x="1684098" y="2191081"/>
            <a:ext cx="13729598" cy="2133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9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37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Título da conferência: </a:t>
            </a:r>
            <a:endParaRPr/>
          </a:p>
          <a:p>
            <a:pPr indent="0" lvl="0" marL="0" marR="0" rtl="0" algn="l">
              <a:lnSpc>
                <a:spcPct val="11999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37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subtítulo, se houver</a:t>
            </a:r>
            <a:endParaRPr/>
          </a:p>
        </p:txBody>
      </p:sp>
      <p:sp>
        <p:nvSpPr>
          <p:cNvPr id="222" name="Google Shape;222;p32"/>
          <p:cNvSpPr txBox="1"/>
          <p:nvPr/>
        </p:nvSpPr>
        <p:spPr>
          <a:xfrm>
            <a:off x="1684098" y="8722203"/>
            <a:ext cx="5872068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Ministrante(s): </a:t>
            </a:r>
            <a:r>
              <a:rPr b="0" i="0" lang="en-US" sz="26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Nome e sobrenome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/>
          <p:nvPr/>
        </p:nvSpPr>
        <p:spPr>
          <a:xfrm>
            <a:off x="1684098" y="1529508"/>
            <a:ext cx="8015114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6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MINICURSO </a:t>
            </a:r>
            <a:endParaRPr/>
          </a:p>
        </p:txBody>
      </p:sp>
      <p:sp>
        <p:nvSpPr>
          <p:cNvPr id="99" name="Google Shape;99;p15"/>
          <p:cNvSpPr txBox="1"/>
          <p:nvPr/>
        </p:nvSpPr>
        <p:spPr>
          <a:xfrm>
            <a:off x="1684098" y="2191081"/>
            <a:ext cx="12158177" cy="2133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9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37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Título do minicurso: </a:t>
            </a:r>
            <a:endParaRPr/>
          </a:p>
          <a:p>
            <a:pPr indent="0" lvl="0" marL="0" marR="0" rtl="0" algn="l">
              <a:lnSpc>
                <a:spcPct val="11999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37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subtítulo, se houver</a:t>
            </a:r>
            <a:endParaRPr/>
          </a:p>
        </p:txBody>
      </p:sp>
      <p:sp>
        <p:nvSpPr>
          <p:cNvPr id="100" name="Google Shape;100;p15"/>
          <p:cNvSpPr txBox="1"/>
          <p:nvPr/>
        </p:nvSpPr>
        <p:spPr>
          <a:xfrm>
            <a:off x="1684098" y="8722203"/>
            <a:ext cx="5872068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Ministrante(s): </a:t>
            </a:r>
            <a:r>
              <a:rPr b="0" i="0" lang="en-US" sz="26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Nome e sobrenome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6"/>
          <p:cNvSpPr txBox="1"/>
          <p:nvPr/>
        </p:nvSpPr>
        <p:spPr>
          <a:xfrm>
            <a:off x="1684098" y="1529508"/>
            <a:ext cx="4176026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6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MINICURSO</a:t>
            </a:r>
            <a:endParaRPr/>
          </a:p>
        </p:txBody>
      </p:sp>
      <p:sp>
        <p:nvSpPr>
          <p:cNvPr id="106" name="Google Shape;106;p16"/>
          <p:cNvSpPr txBox="1"/>
          <p:nvPr/>
        </p:nvSpPr>
        <p:spPr>
          <a:xfrm>
            <a:off x="1684098" y="2191081"/>
            <a:ext cx="11147227" cy="2133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9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37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Título do minicurso: </a:t>
            </a:r>
            <a:r>
              <a:rPr b="0" i="0" lang="en-US" sz="637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subtítulo, se houver</a:t>
            </a:r>
            <a:endParaRPr/>
          </a:p>
        </p:txBody>
      </p:sp>
      <p:sp>
        <p:nvSpPr>
          <p:cNvPr id="107" name="Google Shape;107;p16"/>
          <p:cNvSpPr txBox="1"/>
          <p:nvPr/>
        </p:nvSpPr>
        <p:spPr>
          <a:xfrm>
            <a:off x="1684098" y="8722203"/>
            <a:ext cx="5872068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Ministrante(s): </a:t>
            </a:r>
            <a:r>
              <a:rPr b="0" i="0" lang="en-US" sz="26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Nome e sobrenome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7"/>
          <p:cNvSpPr txBox="1"/>
          <p:nvPr/>
        </p:nvSpPr>
        <p:spPr>
          <a:xfrm>
            <a:off x="1684098" y="1529508"/>
            <a:ext cx="2612487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6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MINICURSO</a:t>
            </a:r>
            <a:endParaRPr/>
          </a:p>
        </p:txBody>
      </p:sp>
      <p:sp>
        <p:nvSpPr>
          <p:cNvPr id="113" name="Google Shape;113;p17"/>
          <p:cNvSpPr txBox="1"/>
          <p:nvPr/>
        </p:nvSpPr>
        <p:spPr>
          <a:xfrm>
            <a:off x="1684098" y="2191081"/>
            <a:ext cx="11122540" cy="2133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9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37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Título do minicurso: </a:t>
            </a:r>
            <a:r>
              <a:rPr b="0" i="0" lang="en-US" sz="637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subtítulo, se houver</a:t>
            </a:r>
            <a:endParaRPr/>
          </a:p>
        </p:txBody>
      </p:sp>
      <p:sp>
        <p:nvSpPr>
          <p:cNvPr id="114" name="Google Shape;114;p17"/>
          <p:cNvSpPr txBox="1"/>
          <p:nvPr/>
        </p:nvSpPr>
        <p:spPr>
          <a:xfrm>
            <a:off x="1684098" y="8722203"/>
            <a:ext cx="5872068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Ministrante(s): </a:t>
            </a:r>
            <a:r>
              <a:rPr b="0" i="0" lang="en-US" sz="26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Nome e sobrenome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8"/>
          <p:cNvSpPr txBox="1"/>
          <p:nvPr/>
        </p:nvSpPr>
        <p:spPr>
          <a:xfrm>
            <a:off x="1684098" y="1529508"/>
            <a:ext cx="5311395" cy="4581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6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CONFERÊNCIA DE ABERTURA</a:t>
            </a:r>
            <a:endParaRPr/>
          </a:p>
        </p:txBody>
      </p:sp>
      <p:sp>
        <p:nvSpPr>
          <p:cNvPr id="120" name="Google Shape;120;p18"/>
          <p:cNvSpPr txBox="1"/>
          <p:nvPr/>
        </p:nvSpPr>
        <p:spPr>
          <a:xfrm>
            <a:off x="1684098" y="2191081"/>
            <a:ext cx="9863254" cy="31051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9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37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Necroalgoritmização: </a:t>
            </a:r>
            <a:r>
              <a:rPr b="0" i="0" lang="en-US" sz="637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 racismo algorítmico a outras exclusões</a:t>
            </a:r>
            <a:endParaRPr/>
          </a:p>
        </p:txBody>
      </p:sp>
      <p:sp>
        <p:nvSpPr>
          <p:cNvPr id="121" name="Google Shape;121;p18"/>
          <p:cNvSpPr txBox="1"/>
          <p:nvPr/>
        </p:nvSpPr>
        <p:spPr>
          <a:xfrm>
            <a:off x="1684098" y="8722203"/>
            <a:ext cx="5872068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Ministrante(s): </a:t>
            </a:r>
            <a:r>
              <a:rPr b="0" i="0" lang="en-US" sz="26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Nome e sobrenome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9"/>
          <p:cNvSpPr txBox="1"/>
          <p:nvPr/>
        </p:nvSpPr>
        <p:spPr>
          <a:xfrm>
            <a:off x="1684098" y="1529508"/>
            <a:ext cx="4073794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6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RODA DE CONVERSA </a:t>
            </a:r>
            <a:endParaRPr/>
          </a:p>
        </p:txBody>
      </p:sp>
      <p:sp>
        <p:nvSpPr>
          <p:cNvPr id="127" name="Google Shape;127;p19"/>
          <p:cNvSpPr txBox="1"/>
          <p:nvPr/>
        </p:nvSpPr>
        <p:spPr>
          <a:xfrm>
            <a:off x="1684098" y="2191081"/>
            <a:ext cx="12675298" cy="2133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9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37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Título da roda de conversa: </a:t>
            </a:r>
            <a:r>
              <a:rPr b="0" i="0" lang="en-US" sz="637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subtítulo, se houver</a:t>
            </a:r>
            <a:endParaRPr/>
          </a:p>
        </p:txBody>
      </p:sp>
      <p:sp>
        <p:nvSpPr>
          <p:cNvPr id="128" name="Google Shape;128;p19"/>
          <p:cNvSpPr txBox="1"/>
          <p:nvPr/>
        </p:nvSpPr>
        <p:spPr>
          <a:xfrm>
            <a:off x="1684098" y="8722203"/>
            <a:ext cx="5872068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Ministrante(s): </a:t>
            </a:r>
            <a:r>
              <a:rPr b="0" i="0" lang="en-US" sz="26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Nome e sobrenome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0"/>
          <p:cNvSpPr txBox="1"/>
          <p:nvPr/>
        </p:nvSpPr>
        <p:spPr>
          <a:xfrm>
            <a:off x="1684098" y="1529508"/>
            <a:ext cx="4176026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6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RODA DE CONVERSA </a:t>
            </a:r>
            <a:endParaRPr/>
          </a:p>
        </p:txBody>
      </p:sp>
      <p:sp>
        <p:nvSpPr>
          <p:cNvPr id="134" name="Google Shape;134;p20"/>
          <p:cNvSpPr txBox="1"/>
          <p:nvPr/>
        </p:nvSpPr>
        <p:spPr>
          <a:xfrm>
            <a:off x="1684098" y="2191081"/>
            <a:ext cx="11147227" cy="2133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9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37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Título da roda de conversa: </a:t>
            </a:r>
            <a:r>
              <a:rPr b="0" i="0" lang="en-US" sz="637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subtítulo, se houver</a:t>
            </a:r>
            <a:endParaRPr/>
          </a:p>
        </p:txBody>
      </p:sp>
      <p:sp>
        <p:nvSpPr>
          <p:cNvPr id="135" name="Google Shape;135;p20"/>
          <p:cNvSpPr txBox="1"/>
          <p:nvPr/>
        </p:nvSpPr>
        <p:spPr>
          <a:xfrm>
            <a:off x="1684098" y="8722203"/>
            <a:ext cx="5872068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Ministrante(s): </a:t>
            </a:r>
            <a:r>
              <a:rPr b="0" i="0" lang="en-US" sz="26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Nome e sobrenome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1"/>
          <p:cNvSpPr txBox="1"/>
          <p:nvPr/>
        </p:nvSpPr>
        <p:spPr>
          <a:xfrm>
            <a:off x="1684098" y="1529508"/>
            <a:ext cx="3587571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6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RODA DE CONVERSA</a:t>
            </a:r>
            <a:endParaRPr/>
          </a:p>
        </p:txBody>
      </p:sp>
      <p:sp>
        <p:nvSpPr>
          <p:cNvPr id="141" name="Google Shape;141;p21"/>
          <p:cNvSpPr txBox="1"/>
          <p:nvPr/>
        </p:nvSpPr>
        <p:spPr>
          <a:xfrm>
            <a:off x="1684098" y="2191081"/>
            <a:ext cx="11122540" cy="2133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9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37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Título da roda de conversa: </a:t>
            </a:r>
            <a:r>
              <a:rPr b="0" i="0" lang="en-US" sz="637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subtítulo, se houver</a:t>
            </a:r>
            <a:endParaRPr/>
          </a:p>
        </p:txBody>
      </p:sp>
      <p:sp>
        <p:nvSpPr>
          <p:cNvPr id="142" name="Google Shape;142;p21"/>
          <p:cNvSpPr txBox="1"/>
          <p:nvPr/>
        </p:nvSpPr>
        <p:spPr>
          <a:xfrm>
            <a:off x="16400574" y="8595929"/>
            <a:ext cx="5151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8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21"/>
          <p:cNvSpPr txBox="1"/>
          <p:nvPr/>
        </p:nvSpPr>
        <p:spPr>
          <a:xfrm>
            <a:off x="1684098" y="8722203"/>
            <a:ext cx="5872068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Ministrante(s): </a:t>
            </a:r>
            <a:r>
              <a:rPr b="0" i="0" lang="en-US" sz="26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Nome e sobrenome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